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IMG_7324.jpeg" descr="IMG_73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6784" y="13961"/>
            <a:ext cx="25471397" cy="13834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IMG_7329.jpeg" descr="IMG_73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14" y="213793"/>
            <a:ext cx="24456912" cy="13604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IMG_7330.jpeg" descr="IMG_73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14" y="113877"/>
            <a:ext cx="24536711" cy="13341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IMG_7331.jpeg" descr="IMG_73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012" y="-36840"/>
            <a:ext cx="25133072" cy="13980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IMG_7332.jpeg" descr="IMG_73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" y="94827"/>
            <a:ext cx="24675075" cy="13648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IMG_7333.jpeg" descr="IMG_73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" y="94827"/>
            <a:ext cx="24454409" cy="13526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2" name="IMG_7334.jpeg" descr="IMG_73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14" y="245543"/>
            <a:ext cx="24462269" cy="13224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7" name="IMG_7335.jpeg" descr="IMG_73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30" y="94827"/>
            <a:ext cx="24232670" cy="13403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2" name="IMG_7335.jpeg" descr="IMG_73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0" y="5734050"/>
            <a:ext cx="4064000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7336.jpeg" descr="IMG_73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628" y="-49796"/>
            <a:ext cx="24561957" cy="13509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8" name="IMG_7337.jpeg" descr="IMG_733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088" y="-143106"/>
            <a:ext cx="24061105" cy="13158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3" name="IMG_7338.jpeg" descr="IMG_73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6" y="669225"/>
            <a:ext cx="24269708" cy="12377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IMG_7325.jpeg" descr="IMG_73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37" y="-294284"/>
            <a:ext cx="24143442" cy="13807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8" name="IMG_7339.jpeg" descr="IMG_73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979" y="351809"/>
            <a:ext cx="23987891" cy="13193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IMG_7340.jpeg" descr="IMG_73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" y="-11439"/>
            <a:ext cx="24288262" cy="13206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8" name="IMG_7342.jpeg" descr="IMG_73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2490" y="-262072"/>
            <a:ext cx="25497009" cy="138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3" name="IMG_7343.jpeg" descr="IMG_734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18" y="107527"/>
            <a:ext cx="24481091" cy="13388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8" name="IMG_7344.jpeg" descr="IMG_73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" y="-155806"/>
            <a:ext cx="24987439" cy="13821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IMG_7345.jpeg" descr="IMG_73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3130" y="-274772"/>
            <a:ext cx="25714896" cy="1414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IMG_7346.jpeg" descr="IMG_734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918" y="-17789"/>
            <a:ext cx="25280953" cy="13825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IMG_7347.jpeg" descr="IMG_73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14" y="101177"/>
            <a:ext cx="24570264" cy="13513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IMG_7348.jpeg" descr="IMG_73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14" y="-5089"/>
            <a:ext cx="25082030" cy="13559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IMG_7326.jpeg" descr="IMG_73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648" y="140097"/>
            <a:ext cx="23960889" cy="1280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IMG_7327.jpeg" descr="IMG_73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14" y="251893"/>
            <a:ext cx="24119972" cy="13212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IMG_7328.jpeg" descr="IMG_73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46" y="470775"/>
            <a:ext cx="24089833" cy="1332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